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7776000" cx="100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449">
          <p15:clr>
            <a:srgbClr val="A4A3A4"/>
          </p15:clr>
        </p15:guide>
        <p15:guide id="2" pos="316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449" orient="horz"/>
        <p:guide pos="3163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4759" y="685800"/>
            <a:ext cx="442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b61827663d_0_55:notes"/>
          <p:cNvSpPr/>
          <p:nvPr>
            <p:ph idx="2" type="sldImg"/>
          </p:nvPr>
        </p:nvSpPr>
        <p:spPr>
          <a:xfrm>
            <a:off x="1214759" y="685800"/>
            <a:ext cx="442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b61827663d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:notes"/>
          <p:cNvSpPr/>
          <p:nvPr>
            <p:ph idx="2" type="sldImg"/>
          </p:nvPr>
        </p:nvSpPr>
        <p:spPr>
          <a:xfrm>
            <a:off x="1214759" y="685800"/>
            <a:ext cx="442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b61827663d_0_50:notes"/>
          <p:cNvSpPr/>
          <p:nvPr>
            <p:ph idx="2" type="sldImg"/>
          </p:nvPr>
        </p:nvSpPr>
        <p:spPr>
          <a:xfrm>
            <a:off x="1214759" y="685800"/>
            <a:ext cx="442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3b61827663d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b61827663d_0_45:notes"/>
          <p:cNvSpPr/>
          <p:nvPr>
            <p:ph idx="2" type="sldImg"/>
          </p:nvPr>
        </p:nvSpPr>
        <p:spPr>
          <a:xfrm>
            <a:off x="1214759" y="685800"/>
            <a:ext cx="442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3b61827663d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388" y="1125657"/>
            <a:ext cx="9359400" cy="3103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379" y="4284661"/>
            <a:ext cx="9359400" cy="119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06361" y="7049903"/>
            <a:ext cx="6027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379" y="1672252"/>
            <a:ext cx="9359400" cy="296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379" y="4765569"/>
            <a:ext cx="9359400" cy="196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06361" y="7049903"/>
            <a:ext cx="6027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06361" y="7049903"/>
            <a:ext cx="6027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379" y="3251679"/>
            <a:ext cx="9359400" cy="1272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06361" y="7049903"/>
            <a:ext cx="6027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379" y="672794"/>
            <a:ext cx="9359400" cy="86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379" y="1742324"/>
            <a:ext cx="9359400" cy="516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06361" y="7049903"/>
            <a:ext cx="6027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379" y="672794"/>
            <a:ext cx="9359400" cy="86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379" y="1742324"/>
            <a:ext cx="4393500" cy="516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08030" y="1742324"/>
            <a:ext cx="4393500" cy="516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06361" y="7049903"/>
            <a:ext cx="6027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379" y="672794"/>
            <a:ext cx="9359400" cy="86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06361" y="7049903"/>
            <a:ext cx="6027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379" y="839962"/>
            <a:ext cx="3084600" cy="1142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379" y="2100813"/>
            <a:ext cx="3084600" cy="4806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06361" y="7049903"/>
            <a:ext cx="6027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8503" y="680542"/>
            <a:ext cx="6994500" cy="6184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06361" y="7049903"/>
            <a:ext cx="6027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2000" y="-189"/>
            <a:ext cx="5022000" cy="7776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1632" y="1864328"/>
            <a:ext cx="4443300" cy="2241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1632" y="4237720"/>
            <a:ext cx="4443300" cy="186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25671" y="1094665"/>
            <a:ext cx="4214400" cy="5586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06361" y="7049903"/>
            <a:ext cx="6027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379" y="6395830"/>
            <a:ext cx="6589200" cy="915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06361" y="7049903"/>
            <a:ext cx="6027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379" y="672794"/>
            <a:ext cx="9359400" cy="86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379" y="1742324"/>
            <a:ext cx="9359400" cy="51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06361" y="7049903"/>
            <a:ext cx="6027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4" name="Google Shape;54;p13"/>
          <p:cNvCxnSpPr/>
          <p:nvPr/>
        </p:nvCxnSpPr>
        <p:spPr>
          <a:xfrm>
            <a:off x="5022000" y="-3750"/>
            <a:ext cx="0" cy="77835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descr="Group 14412, Grouped object" id="55" name="Google Shape;55;p13"/>
          <p:cNvPicPr preferRelativeResize="0"/>
          <p:nvPr/>
        </p:nvPicPr>
        <p:blipFill rotWithShape="1">
          <a:blip r:embed="rId3">
            <a:alphaModFix/>
          </a:blip>
          <a:srcRect b="14273" l="29658" r="25303" t="0"/>
          <a:stretch/>
        </p:blipFill>
        <p:spPr>
          <a:xfrm>
            <a:off x="6525325" y="0"/>
            <a:ext cx="2080675" cy="245772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5330064" y="2457725"/>
            <a:ext cx="4471200" cy="102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900">
                <a:solidFill>
                  <a:schemeClr val="dk1"/>
                </a:solidFill>
              </a:rPr>
              <a:t>Summer and Autumn Show Schedules 2026</a:t>
            </a:r>
            <a:endParaRPr b="1" sz="2900">
              <a:solidFill>
                <a:schemeClr val="dk1"/>
              </a:solidFill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5115424" y="3485525"/>
            <a:ext cx="4900500" cy="415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600">
                <a:solidFill>
                  <a:schemeClr val="dk1"/>
                </a:solidFill>
              </a:rPr>
              <a:t>Summer Show</a:t>
            </a:r>
            <a:endParaRPr b="1" sz="16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1"/>
                </a:solidFill>
              </a:rPr>
              <a:t>Saturday 25th </a:t>
            </a:r>
            <a:r>
              <a:rPr lang="ru">
                <a:solidFill>
                  <a:schemeClr val="dk1"/>
                </a:solidFill>
              </a:rPr>
              <a:t>July PLAYING FIELD, HARTLAND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1"/>
                </a:solidFill>
              </a:rPr>
              <a:t>Official Opening 2.15 p.m.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1"/>
                </a:solidFill>
              </a:rPr>
              <a:t>PRIZES - Adult and Children’s Classes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1"/>
                </a:solidFill>
              </a:rPr>
              <a:t>Class 7 - £1.20, £1.00, 80p;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1"/>
                </a:solidFill>
              </a:rPr>
              <a:t>Class 35 - £2.00, £1.50, £1.00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1"/>
                </a:solidFill>
              </a:rPr>
              <a:t>All other Classes - £1.00, 80p, 60p.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600">
                <a:solidFill>
                  <a:schemeClr val="dk1"/>
                </a:solidFill>
              </a:rPr>
              <a:t>Autumn Show</a:t>
            </a:r>
            <a:endParaRPr b="1" sz="16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1"/>
                </a:solidFill>
              </a:rPr>
              <a:t>Saturday 26th September </a:t>
            </a:r>
            <a:r>
              <a:rPr lang="ru">
                <a:solidFill>
                  <a:schemeClr val="dk1"/>
                </a:solidFill>
              </a:rPr>
              <a:t>PAVILION, HARTLAND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1"/>
                </a:solidFill>
              </a:rPr>
              <a:t> Show Open 2 - 4 p.m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1"/>
                </a:solidFill>
              </a:rPr>
              <a:t>PRIZES - Adult and Children’s Classes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1"/>
                </a:solidFill>
              </a:rPr>
              <a:t>Class 7 - £1.20, £1.00, 80p.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1"/>
                </a:solidFill>
              </a:rPr>
              <a:t>Class 28 - £2.00, £1.50, £1.00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1"/>
                </a:solidFill>
              </a:rPr>
              <a:t>All other classes £1.00, 80p, 60p.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-125" y="3797625"/>
            <a:ext cx="4928700" cy="189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ru">
                <a:solidFill>
                  <a:schemeClr val="dk1"/>
                </a:solidFill>
              </a:rPr>
              <a:t>Autumn Show Rules: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Same as for the Summer show except as detailed below.</a:t>
            </a:r>
            <a:endParaRPr sz="1100"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ru" sz="1100">
                <a:solidFill>
                  <a:schemeClr val="dk1"/>
                </a:solidFill>
              </a:rPr>
              <a:t>No entry forms necessary for this show.</a:t>
            </a:r>
            <a:endParaRPr sz="1100"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ru" sz="1100">
                <a:solidFill>
                  <a:schemeClr val="dk1"/>
                </a:solidFill>
              </a:rPr>
              <a:t>All exhibits to be brought to the Pavilion from 10am and to be ready for judging at 11.15am.</a:t>
            </a:r>
            <a:endParaRPr sz="1100"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ru" sz="1100">
                <a:solidFill>
                  <a:schemeClr val="dk1"/>
                </a:solidFill>
              </a:rPr>
              <a:t>No exhibit may be removed from the show until 4pm.</a:t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796800" y="3589225"/>
            <a:ext cx="2441100" cy="78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dk1"/>
              </a:solidFill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0" y="133425"/>
            <a:ext cx="5239200" cy="366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100">
                <a:solidFill>
                  <a:schemeClr val="dk1"/>
                </a:solidFill>
              </a:rPr>
              <a:t>Autumn Show 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100">
                <a:solidFill>
                  <a:schemeClr val="dk1"/>
                </a:solidFill>
              </a:rPr>
              <a:t>NEEDLEWORK, CRAFT, ART AND PHOTOGRAPHY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66	A Pencil Drawing of a Clock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67	A Painting of a Wooden Scene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68	A Photograph of Shadows (Not to Exceed 152mm X 203mm) Unframed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69	A Handmade Bird - Any Medium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70	An Item of Crochet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71	A </a:t>
            </a:r>
            <a:r>
              <a:rPr lang="ru" sz="1100">
                <a:solidFill>
                  <a:schemeClr val="dk1"/>
                </a:solidFill>
              </a:rPr>
              <a:t>Christmas</a:t>
            </a:r>
            <a:r>
              <a:rPr lang="ru" sz="1100">
                <a:solidFill>
                  <a:schemeClr val="dk1"/>
                </a:solidFill>
              </a:rPr>
              <a:t> Tree Decoration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	</a:t>
            </a:r>
            <a:r>
              <a:rPr b="1" lang="ru" sz="1100">
                <a:solidFill>
                  <a:schemeClr val="dk1"/>
                </a:solidFill>
              </a:rPr>
              <a:t>CHILDREN’S COMPETITIONS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72	A Decorated Wellington Boot  – 8 Years and Older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73	A Decorated Wellington Boot – 7 Years and Younger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74	A Mask made from a Paper Plate   – 8 Years and Older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75	A Mask made from a Paper Plate   – 7 Years and Younger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76	An Alien Made from Fruit and Vegetables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77	A Bedroom Door Plaque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78	4 Homemade Cookies  – 8 Years and Older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79	4 Homemade Cookies – 7 Years and Younger</a:t>
            </a:r>
            <a:endParaRPr sz="11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5" name="Google Shape;65;p14"/>
          <p:cNvCxnSpPr/>
          <p:nvPr/>
        </p:nvCxnSpPr>
        <p:spPr>
          <a:xfrm>
            <a:off x="5022000" y="-3750"/>
            <a:ext cx="0" cy="77835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6" name="Google Shape;66;p14"/>
          <p:cNvSpPr txBox="1"/>
          <p:nvPr/>
        </p:nvSpPr>
        <p:spPr>
          <a:xfrm>
            <a:off x="5389025" y="251900"/>
            <a:ext cx="4095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4"/>
          <p:cNvSpPr txBox="1"/>
          <p:nvPr/>
        </p:nvSpPr>
        <p:spPr>
          <a:xfrm>
            <a:off x="-4925" y="0"/>
            <a:ext cx="5026800" cy="794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	Summer Show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	</a:t>
            </a:r>
            <a:r>
              <a:rPr b="1" lang="ru" sz="1100">
                <a:solidFill>
                  <a:schemeClr val="dk1"/>
                </a:solidFill>
              </a:rPr>
              <a:t>VEGETABLES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1	Potatoes – White kidney or oval – 4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2	Potatoes – White round – 4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3	Potatoes – Coloured kidney or oval – 4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4	Potatoes – Coloured round – 4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5	Potatoes – Tinted kidney or oval – 4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6	Potatoes – Tinted round – 4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7	Collection of Potatoes – 4 varieties, 4 tubers of each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8	Parsnips – 3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9	Peas – 6 pods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10	Cabbage – 2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11	Cherry Tomatoes with Stem – 5 (35 mm max)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12	Vegetable Marrow – a pair (max 330 mm)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13	Runner Beans – 6 pods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14	Broad Beans – 6 pods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15	Leeks – 3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16	Onion Sets – 4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17	Onions from Seed – 3 (untrimmed)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18	Onions – 4 (max weight 225 g) to be dressed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19	Shallots (not hybrid) – 6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20	Shallots (hybrid) – 6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21	Carrots, Long – 3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22	Carrots, Short – 3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23	Parsley, Bunch – 6 sprays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24	Mixed Herbs – tied bunch – not less than 4 kinds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25	Rhubarb – 3 sticks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26	Tomatoes with Stems – 5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27	Lettuce – 2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28	Cucumber – 2 (without flowers)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29	Beetroot, Round – 3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30	Radishes – bunch of 8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31	Any other vegetable not on schedule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32	Dwarf French Beans – 6 pods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33	Courgettes – 3 (max 152 mm)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34	Cauliflower – 2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35	"Collection of Vegetables – 4 different vegetables from the schedule,on a wooden tray, max size 610 mm × 457 mm,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same number of vegetables as in other classes."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	</a:t>
            </a:r>
            <a:endParaRPr/>
          </a:p>
        </p:txBody>
      </p:sp>
      <p:sp>
        <p:nvSpPr>
          <p:cNvPr id="68" name="Google Shape;68;p14"/>
          <p:cNvSpPr txBox="1"/>
          <p:nvPr/>
        </p:nvSpPr>
        <p:spPr>
          <a:xfrm>
            <a:off x="5136475" y="0"/>
            <a:ext cx="4714800" cy="768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Autumn Show 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100">
                <a:solidFill>
                  <a:schemeClr val="dk1"/>
                </a:solidFill>
              </a:rPr>
              <a:t> FLOWERS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34	Chrysanthemums, Incurve – 5 blooms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35	Chrysanthemums, Reflex – 5 blooms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36	Chrysanthemums, Spray – 5 stems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37	Pansies – 6 blooms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38	Hydrangeas – 3 blooms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39	Pinks – 5 stems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40	Rudbeckia – 5 blooms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41	Dahlias – Pompon – 3 blooms (max 55 mm)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42	Dahlias - Cactus or Semi‑Cactus – 3 blooms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43	Dahlias – Any other Classification– 3 blooms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44	Vase of Assorted Autumn Foliage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45	Michaelmas Daisies – 5 stems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46	Fuchsia in a Pot – max pot size 260mm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47	Fern in a Pot – max pot size 260mm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48	Pot Plant in Bloom –– max pot size 260mm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49	Foliage Plant in a Pot – max pot size 260mm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50	Geranium or Pelargonium – max pot size 260mm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51	Last Rose of Summer – 1 bloom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52	Vase of Assorted Garden Flowers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53	Any other flower not on schedule – min 3 blooms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	</a:t>
            </a:r>
            <a:r>
              <a:rPr b="1" lang="ru" sz="1100">
                <a:solidFill>
                  <a:schemeClr val="dk1"/>
                </a:solidFill>
              </a:rPr>
              <a:t>FLORAL ART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54	An Exhibit 'All that Glitters'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55	An Autumn Wreath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56	A Vertical Arrangement using 5 flowers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57	An Arrangement Incorporating Twigs and Twine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	</a:t>
            </a:r>
            <a:r>
              <a:rPr b="1" lang="ru" sz="1100">
                <a:solidFill>
                  <a:schemeClr val="dk1"/>
                </a:solidFill>
              </a:rPr>
              <a:t>COOKERY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58	A flask of soup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59	4 Savory Scones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60	An Individual Pasty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61	4 Cutrounds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62	A  Jar of Lemon Curd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63	4 Chocolate Brownies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64	4 Homemade Cookies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65	A Chocolate Sponge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3" name="Google Shape;73;p15"/>
          <p:cNvCxnSpPr/>
          <p:nvPr/>
        </p:nvCxnSpPr>
        <p:spPr>
          <a:xfrm>
            <a:off x="5022000" y="-3750"/>
            <a:ext cx="0" cy="77835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74" name="Google Shape;74;p15"/>
          <p:cNvSpPr txBox="1"/>
          <p:nvPr/>
        </p:nvSpPr>
        <p:spPr>
          <a:xfrm>
            <a:off x="5098250" y="-3750"/>
            <a:ext cx="4905600" cy="771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Summer Show  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100">
                <a:solidFill>
                  <a:schemeClr val="dk1"/>
                </a:solidFill>
              </a:rPr>
              <a:t>FRUIT 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36	Loganberries or Tayberries – 10 with stems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37	Gooseberries (any variety) – 10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38	Currants, Black – 10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39	Currants, Red – 3 bunches as grown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40	Raspberries, Red – 10 with stems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41	Any other fruit not on schedule – minimum 3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 </a:t>
            </a:r>
            <a:r>
              <a:rPr b="1" lang="ru" sz="1100">
                <a:solidFill>
                  <a:schemeClr val="dk1"/>
                </a:solidFill>
              </a:rPr>
              <a:t>FLOWERS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42	Fern in a Pot – max pot size 260mm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43	Vase of Sweet Peas – 10 stems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44	Collection of Sweet Peas – 3 varieties, 5 each in 3 vases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45	Vase of Cornflowers – 10 blooms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46	Vase of Perennials – at least 3 kinds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47	One Cactus or Succulent – max pot size 260mm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48	Any other flower not on schedule – minimum 3 stems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49	Gladioli – 3 spikes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50	Pansies – 6 blooms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51	Pinks – 5 stems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52	Violas – 6 blooms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53	Antirrhinum – 1 vase of 5 spikes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54	Collection of Annuals – 4 kinds in a vase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55	Hybrid Tea Roses – 3 blooms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56	Floribunda or Rambler Roses – 3 stems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57	One Specimen Rose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58	Pot Plant in Bloom – – max pot size 260mm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59	Dahlias – Pompon – 3 blooms (max 55 mm)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60	Dahlias – Cactus or Semi Cactus - 3 blooms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61	Dahlias – Any other Classification– 3 blooms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62	Calendulas – 5 blooms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63	Collection of Garden Flowers – mixed At least 5 kinds, space allowed 610 mm wide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64	Fuchsia in Bloom – max pot size 260mm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65	One Begonia – max pot size 260mm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66	One Geranium or Pelargonium – max pot size 260mm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67	Hydrangeas – 3 blooms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68	Three Assorted Pot Plants – max pot size 260mm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69	A Hanging Basket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70	A Flower Tub – any shape – max size 407 mm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75" name="Google Shape;75;p15"/>
          <p:cNvSpPr txBox="1"/>
          <p:nvPr/>
        </p:nvSpPr>
        <p:spPr>
          <a:xfrm>
            <a:off x="-76250" y="-3750"/>
            <a:ext cx="5022000" cy="790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1000"/>
              <a:t>		</a:t>
            </a:r>
            <a:r>
              <a:rPr b="1" lang="ru" sz="1200"/>
              <a:t>Autumn Show</a:t>
            </a:r>
            <a:endParaRPr b="1" sz="12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200"/>
              <a:t>		VEGETABLES</a:t>
            </a:r>
            <a:endParaRPr b="1" sz="12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1	Potatoes – White kidney or oval – 4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2	Potatoes – White round – 4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3	Potatoes – Coloured kidney or oval – 4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4	Potatoes – Coloured round – 4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5	Potatoes – Tinted kidney or oval – 4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6	Potatoes – Tinted round – 4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7	Collection of Potatoes – 3 varieties, 4 tubers of each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8	Parsnips – 3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9	Cabbages – 2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10	Courgettes – 3 (max 152 mm)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11	Cherry Tomatoes with Stem – 5 (35 mm max)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12	Vegetable Marrow – a pair (max 330 mm)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13	Runner Beans – 6 pods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14	Swedes – 2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15	Shallots (not hybrid) – 6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16	Leeks – 3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17	Shallots (hybrid) – 6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18	Onion Sets – 3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19	Carrots – 3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20	Onions from Seed – 3 (to be dressed)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21	Beetroot, Round – 3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22	Parsley, Bunch – 6 sprays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23	Mixed Herbs – tied bunch (min 4 kinds)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24	Tomatoes (with stem) – 5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25	A Vegetable Disaster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26	Sweet Peppers – 2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27	Any other vegetable not on schedule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28	"Collection of Vegetables – 4 vegetables from schedule, on a tray max size 610 mm × 457 mm, same number as in other classes."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29	Largest Pumpkin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		</a:t>
            </a:r>
            <a:r>
              <a:rPr b="1" lang="ru" sz="1100">
                <a:solidFill>
                  <a:schemeClr val="dk1"/>
                </a:solidFill>
              </a:rPr>
              <a:t>FRUIT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30	Raspberries – 10 with stems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31	Apples, Cooking – 5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32	Blackberries – 10 with stems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33	Any other fruit, not on Schedule – not less than 3</a:t>
            </a:r>
            <a:endParaRPr b="1"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0" name="Google Shape;80;p16"/>
          <p:cNvCxnSpPr/>
          <p:nvPr/>
        </p:nvCxnSpPr>
        <p:spPr>
          <a:xfrm>
            <a:off x="5022000" y="-3750"/>
            <a:ext cx="0" cy="77835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1" name="Google Shape;81;p16"/>
          <p:cNvSpPr txBox="1"/>
          <p:nvPr/>
        </p:nvSpPr>
        <p:spPr>
          <a:xfrm>
            <a:off x="0" y="55350"/>
            <a:ext cx="5181900" cy="766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/>
              <a:t>	Summer Show  </a:t>
            </a:r>
            <a:endParaRPr sz="1200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71	MEMBERS’ CLASS (Open to all) – Cost £2.50 Chioggia – 3 (Seeds Supplied By Society)</a:t>
            </a:r>
            <a:endParaRPr sz="1200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ru" sz="1100">
                <a:solidFill>
                  <a:schemeClr val="dk1"/>
                </a:solidFill>
              </a:rPr>
              <a:t>FLORAL ART: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72	A Floral Arrangement in a frame (Not to exceed 457 mm)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73	An Arrangement Incorporating Vegetables (Not to exceed 305 mm)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74	An Exhibit in Whites (Not to exceed 457 mm)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75	An Exhibit of Foliage (Not to exceed 305 mm)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76	A Foam Free Exhibit using a Plant Pot (Not to exceed 457 mm)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77	An Exhibit in a Shoe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78	Exhibit Depicting 'The World Cup' - Accessories Allowed (Not to exceed 610mm) Height Unlimited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ru" sz="1100">
                <a:solidFill>
                  <a:schemeClr val="dk1"/>
                </a:solidFill>
              </a:rPr>
              <a:t>NEEDLEWORK &amp; CRAFT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79	A Doorstop - Knitted or crocheted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80	A Summer Party Invitation - Any Medium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81	A Fabric Cushion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82	An Item of Cross-stitch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83	Any Other Needlework and Craft not on Schedule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84	An Amusing photo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85	A Limerick, topic - 'Disney'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86	A skirt from a Man's shirt/s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	</a:t>
            </a:r>
            <a:r>
              <a:rPr b="1" lang="ru" sz="1100">
                <a:solidFill>
                  <a:schemeClr val="dk1"/>
                </a:solidFill>
              </a:rPr>
              <a:t>ART &amp; PHOTOGRAPHY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87	A Photograph of an Insect (Not to Exceed 152mm X 203mm) </a:t>
            </a:r>
            <a:endParaRPr sz="1100">
              <a:solidFill>
                <a:schemeClr val="dk1"/>
              </a:solidFill>
            </a:endParaRPr>
          </a:p>
          <a:p>
            <a:pPr indent="4572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– Unframed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88	A Pencil Drawing of a Postal Scene (Framed)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89	A Painting Depicting a Gardening Scene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90	A Photograph of your favourite View </a:t>
            </a:r>
            <a:endParaRPr sz="1100">
              <a:solidFill>
                <a:schemeClr val="dk1"/>
              </a:solidFill>
            </a:endParaRPr>
          </a:p>
          <a:p>
            <a:pPr indent="4572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(Not to Exceed 152mm X 203mm) – Unframed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91	A bedroom door plaque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92	A Keyring - Any Medium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	</a:t>
            </a:r>
            <a:r>
              <a:rPr b="1" lang="ru" sz="1100">
                <a:solidFill>
                  <a:schemeClr val="dk1"/>
                </a:solidFill>
              </a:rPr>
              <a:t>COOKERY: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93	A Savoury Loaf of Bread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94	4 Sausage Rolls (Can be meat or vegetarian)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95	Homemade Coleslaw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96	4 Savoury Biscuits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97	4 Filled Vol-au-vents 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98	A lemon Meringue Pie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99	A Jar of Jam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100	A lemon Drizzle Loaf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101	4 Butterfly Buns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102	An Individual Trifle</a:t>
            </a:r>
            <a:endParaRPr sz="1200"/>
          </a:p>
        </p:txBody>
      </p:sp>
      <p:sp>
        <p:nvSpPr>
          <p:cNvPr id="82" name="Google Shape;82;p16"/>
          <p:cNvSpPr txBox="1"/>
          <p:nvPr/>
        </p:nvSpPr>
        <p:spPr>
          <a:xfrm>
            <a:off x="5022000" y="145500"/>
            <a:ext cx="5022000" cy="689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	</a:t>
            </a:r>
            <a:r>
              <a:rPr b="1" lang="ru" sz="1100">
                <a:solidFill>
                  <a:schemeClr val="dk1"/>
                </a:solidFill>
              </a:rPr>
              <a:t>CHILDREN’S COMPETITIONS: 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Please add child’s age to all exhibits 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103	Art Exhibit - Dinosaur  – 8 Years and Older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104	Art Exhibit - 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Dinosaur – 7 Years and Younger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105	A Craft from a Shoe Box  – 8 Years and Older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106	A Craft from a Shoe Box – 7 Years and Younger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107	A Seed Tray of a Garden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108	A painted pebble  – 8 Years and Older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109	A painted pebble – 7 Years and Younger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110	Love in the Mist - 3 stems (</a:t>
            </a:r>
            <a:r>
              <a:rPr lang="ru" sz="1100">
                <a:solidFill>
                  <a:schemeClr val="dk1"/>
                </a:solidFill>
              </a:rPr>
              <a:t>Seeds Supplied By Society)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111	An Item of Lego (not from a kit)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112	Potatoes grown in a bucket </a:t>
            </a:r>
            <a:r>
              <a:rPr lang="ru" sz="1100">
                <a:solidFill>
                  <a:schemeClr val="dk1"/>
                </a:solidFill>
              </a:rPr>
              <a:t>(Seeds and Bucket Supplied By Society)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113	Floating Flowers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</a:rPr>
              <a:t>114	4 Butterfly Buns</a:t>
            </a:r>
            <a:endParaRPr sz="110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ru" sz="1300">
                <a:solidFill>
                  <a:schemeClr val="dk1"/>
                </a:solidFill>
              </a:rPr>
              <a:t>Summer Show Rules </a:t>
            </a:r>
            <a:endParaRPr b="1" sz="1300"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ru" sz="1100">
                <a:solidFill>
                  <a:schemeClr val="dk1"/>
                </a:solidFill>
              </a:rPr>
              <a:t>All classes are open to any exhibitor.</a:t>
            </a:r>
            <a:endParaRPr sz="1100"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ru" sz="1100">
                <a:solidFill>
                  <a:schemeClr val="dk1"/>
                </a:solidFill>
              </a:rPr>
              <a:t>Every Article shall be grown by and be the property of the exhibitor.</a:t>
            </a:r>
            <a:endParaRPr sz="1100"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ru" sz="1100">
                <a:solidFill>
                  <a:schemeClr val="dk1"/>
                </a:solidFill>
              </a:rPr>
              <a:t>All persons exhibiting fruit, flowers or vegetables not grown by themselves, shall forfeit all claim to any prize and be prohibited from exhibiting for a period except for Flower Arrangement Classes.</a:t>
            </a:r>
            <a:endParaRPr sz="1100"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ru" sz="1100">
                <a:solidFill>
                  <a:schemeClr val="dk1"/>
                </a:solidFill>
              </a:rPr>
              <a:t>Entrance Fees: 20p. Children Free.</a:t>
            </a:r>
            <a:endParaRPr sz="1100"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ru" sz="1100">
                <a:solidFill>
                  <a:schemeClr val="dk1"/>
                </a:solidFill>
              </a:rPr>
              <a:t>No exhibitor to exhibit more than one entry in each class.</a:t>
            </a:r>
            <a:endParaRPr sz="1100"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ru" sz="1100">
                <a:solidFill>
                  <a:schemeClr val="dk1"/>
                </a:solidFill>
              </a:rPr>
              <a:t>Last date for entry forms, Monday 20th July 2026</a:t>
            </a:r>
            <a:endParaRPr sz="1100"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ru" sz="1100">
                <a:solidFill>
                  <a:schemeClr val="dk1"/>
                </a:solidFill>
              </a:rPr>
              <a:t>ALL EXHIBITS TO BE READY FOR JUDGING AT 9.45 A.M.</a:t>
            </a:r>
            <a:endParaRPr sz="1100"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ru" sz="1100">
                <a:solidFill>
                  <a:schemeClr val="dk1"/>
                </a:solidFill>
              </a:rPr>
              <a:t>The Judges have the power of withholding any prize should the specimens exhibited be, in their opinion, unworthy of it.</a:t>
            </a:r>
            <a:endParaRPr sz="1100"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ru" sz="1100">
                <a:solidFill>
                  <a:schemeClr val="dk1"/>
                </a:solidFill>
              </a:rPr>
              <a:t>The Committee will take ordinary care of all exhibits, but will not be responsible for any loss or damage that may occur.</a:t>
            </a:r>
            <a:endParaRPr sz="1100"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ru" sz="1100">
                <a:solidFill>
                  <a:schemeClr val="dk1"/>
                </a:solidFill>
              </a:rPr>
              <a:t>No exhibit may be removed from the Show until 4.30pm.</a:t>
            </a:r>
            <a:endParaRPr sz="1100"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ru" sz="1100">
                <a:solidFill>
                  <a:schemeClr val="dk1"/>
                </a:solidFill>
              </a:rPr>
              <a:t>Judging will be to R.H.S. rules where applicable. N.B. A vase, by definition, is any vessel that can be used to hold cut flowers which is taller than it is wide at its widest point.</a:t>
            </a:r>
            <a:endParaRPr sz="11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